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1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6"/>
    <p:restoredTop sz="94652"/>
  </p:normalViewPr>
  <p:slideViewPr>
    <p:cSldViewPr snapToGrid="0" snapToObjects="1">
      <p:cViewPr>
        <p:scale>
          <a:sx n="95" d="100"/>
          <a:sy n="95" d="100"/>
        </p:scale>
        <p:origin x="1952" y="2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B5E58A-38B4-7D4B-AA0E-EB143DA5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03.10.2022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14B5CB-2EC4-894C-B796-2ADAA30D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46DD25-1445-8248-B59E-27CA00F6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7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343599-0AB3-E54B-AFC4-62544C7D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BBB3AE-C9DB-934C-906F-DB4F00D8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C5915B4-1BAA-248B-EB69-7992029D8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250" y="5870932"/>
            <a:ext cx="2162174" cy="888035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CD833804-D57A-779C-2E3E-285BE14D48EA}"/>
              </a:ext>
            </a:extLst>
          </p:cNvPr>
          <p:cNvSpPr txBox="1">
            <a:spLocks/>
          </p:cNvSpPr>
          <p:nvPr userDrawn="1"/>
        </p:nvSpPr>
        <p:spPr>
          <a:xfrm>
            <a:off x="1017946" y="6314950"/>
            <a:ext cx="2792054" cy="47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200" b="0" i="0" dirty="0">
                <a:latin typeface="Arial" panose="020B0604020202020204" pitchFamily="34" charset="0"/>
                <a:cs typeface="Arial" panose="020B0604020202020204" pitchFamily="34" charset="0"/>
              </a:rPr>
              <a:t>Forebyggende arbeid mot mobbing</a:t>
            </a:r>
          </a:p>
        </p:txBody>
      </p:sp>
    </p:spTree>
    <p:extLst>
      <p:ext uri="{BB962C8B-B14F-4D97-AF65-F5344CB8AC3E}">
        <p14:creationId xmlns:p14="http://schemas.microsoft.com/office/powerpoint/2010/main" val="2219185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2026A91-33B9-E847-BAB2-8570A90D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E1CF13-1031-3646-9D3E-53140A518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3304E6-908A-CF42-ABEF-ADC3B2F34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8B61-488B-AB4D-8666-68092D6EC676}" type="datetimeFigureOut">
              <a:rPr lang="nb-NO" smtClean="0"/>
              <a:t>03.10.2022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B07C27-685C-534C-BFBB-A6A630EF7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132C84-E16F-EA44-A02D-795A2776A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30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bord, innendørs, bærbar PC&#10;&#10;Automatisk generert beskrivelse">
            <a:extLst>
              <a:ext uri="{FF2B5EF4-FFF2-40B4-BE49-F238E27FC236}">
                <a16:creationId xmlns:a16="http://schemas.microsoft.com/office/drawing/2014/main" id="{17A09C20-B8BE-A1E1-C8A7-CF8E7AD0F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53" t="4270" b="13394"/>
          <a:stretch/>
        </p:blipFill>
        <p:spPr>
          <a:xfrm>
            <a:off x="-150126" y="-245659"/>
            <a:ext cx="12342125" cy="73152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47EEF88-0657-3548-909F-53C95EAC3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97" y="151007"/>
            <a:ext cx="2776537" cy="114036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FF377283-DD0E-204E-C801-33A5879ACD36}"/>
              </a:ext>
            </a:extLst>
          </p:cNvPr>
          <p:cNvSpPr/>
          <p:nvPr/>
        </p:nvSpPr>
        <p:spPr>
          <a:xfrm>
            <a:off x="7165075" y="1388556"/>
            <a:ext cx="4682259" cy="4080887"/>
          </a:xfrm>
          <a:prstGeom prst="rect">
            <a:avLst/>
          </a:prstGeom>
          <a:solidFill>
            <a:schemeClr val="bg1">
              <a:alpha val="597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9AF5807-312B-FF84-2D15-3E5B22142AEB}"/>
              </a:ext>
            </a:extLst>
          </p:cNvPr>
          <p:cNvSpPr txBox="1"/>
          <p:nvPr/>
        </p:nvSpPr>
        <p:spPr>
          <a:xfrm>
            <a:off x="7481614" y="1769640"/>
            <a:ext cx="42675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Arial" panose="020B0604020202020204" pitchFamily="34" charset="0"/>
                <a:cs typeface="Arial" panose="020B0604020202020204" pitchFamily="34" charset="0"/>
              </a:rPr>
              <a:t>I dialog og samarbeid for et </a:t>
            </a:r>
            <a:r>
              <a:rPr lang="nb-NO" sz="4400" b="1" dirty="0">
                <a:latin typeface="Arial" panose="020B0604020202020204" pitchFamily="34" charset="0"/>
                <a:cs typeface="Arial" panose="020B0604020202020204" pitchFamily="34" charset="0"/>
              </a:rPr>
              <a:t>trygt og godt skolemiljø.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1EE1DD3-60AD-42E4-5740-1C71B7D383B7}"/>
              </a:ext>
            </a:extLst>
          </p:cNvPr>
          <p:cNvSpPr txBox="1"/>
          <p:nvPr/>
        </p:nvSpPr>
        <p:spPr>
          <a:xfrm>
            <a:off x="7579792" y="4689541"/>
            <a:ext cx="426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Forebyggende arbeid mot mobbing</a:t>
            </a:r>
            <a:endParaRPr lang="nb-N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5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929D6-6E82-C245-AA27-0EB6DCB4B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7222" y="597909"/>
            <a:ext cx="9882187" cy="1009651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Overskrift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BE729-F0A3-FC42-AECD-6EECE2134E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7851" y="1766248"/>
            <a:ext cx="9882188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28090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929D6-6E82-C245-AA27-0EB6DCB4B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7222" y="597909"/>
            <a:ext cx="9882187" cy="1009651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Overskrift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BE729-F0A3-FC42-AECD-6EECE2134E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7851" y="1766248"/>
            <a:ext cx="9882188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17323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19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Overskrift</vt:lpstr>
      <vt:lpstr>Overskrift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Olava Jensen</dc:creator>
  <cp:lastModifiedBy>Charlotte Sørensen</cp:lastModifiedBy>
  <cp:revision>9</cp:revision>
  <dcterms:created xsi:type="dcterms:W3CDTF">2019-04-10T13:55:46Z</dcterms:created>
  <dcterms:modified xsi:type="dcterms:W3CDTF">2022-10-03T12:59:47Z</dcterms:modified>
</cp:coreProperties>
</file>