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0"/>
    <p:restoredTop sz="94652"/>
  </p:normalViewPr>
  <p:slideViewPr>
    <p:cSldViewPr snapToGrid="0" snapToObjects="1">
      <p:cViewPr varScale="1">
        <p:scale>
          <a:sx n="98" d="100"/>
          <a:sy n="98" d="100"/>
        </p:scale>
        <p:origin x="20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76EB4-DB06-D943-A3C3-5752BE6AD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7F4A00-B9DF-6E42-BC3A-2A6238E00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B5E58A-38B4-7D4B-AA0E-EB143DA5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14B5CB-2EC4-894C-B796-2ADAA30D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46DD25-1445-8248-B59E-27CA00F6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7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8BF4D7-11D6-8248-A8B9-35CF7C07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318C544-FFF2-E44C-A046-3C449CD45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64962-C594-B741-AEEA-14948CA3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B0C1B3-96E5-E748-A96B-795095B1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B72F3C-874E-5B42-936A-1702D737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6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F488A58-AC08-F445-AADF-BFD9E0294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6396C1-D626-C546-BF8A-033884A71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8A634F-9B17-F249-AFC5-3BCF2B67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B1EF7-C0A1-F840-AE4A-16C5A8C2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AA27E9-3116-CC4F-A9FA-ED676C82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75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850E7-C893-0647-B598-BD8BBBBF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3F222E-6E9A-FD48-B2BC-386B67FC8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8083E5-A35B-304C-87CE-E871476E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343599-0AB3-E54B-AFC4-62544C7D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BBB3AE-C9DB-934C-906F-DB4F00D8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18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7BED4D-CECC-F94C-B23F-C884292E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9BC62A-D2EB-BF44-A18A-67039AE05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C92EB9-101B-E049-9B4F-3200AC4C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4D247F-4D73-C048-AAEF-0FEC1F5D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C7FA30-B8EE-EE4D-9E91-7E7B6115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29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1FB643-2EFC-0A4B-801F-342C90A7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7C45BD-A245-684B-903F-23FF77806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0BC38F1-B653-C14B-86E1-D497F4707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21D961-9D04-4C48-B42F-0DA7EA12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233E37-1051-9B44-8F02-963AB6B3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E0A812-6884-D343-9A6A-35FBA918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21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4F8DB7-54B0-6247-B8E7-FE3D87A0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8146B9-D624-EA49-9973-0719BBB2C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15AA22-1710-D843-AF7B-10A1CCAE2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58F6632-78E6-CC4C-86F6-B5350E33E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6E6279D-519C-5449-80FE-843E21F0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70B356F-03F1-2049-AC65-641CE9BC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2C7309-5AC6-1845-BA41-97FC7696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9EF5A70-33D6-284F-9062-D39BE496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67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053A8-0F78-EF43-9EEF-57B9BD59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F615BB-23B5-4D4F-BA59-A96FE841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BD297AC-4C83-0B4E-A806-74C4292C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C336020-3251-D84E-BE02-82D25D3D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47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3E170F8-BD6C-4F4A-AD17-72BAA1A9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E8DB6B4-EAEC-954D-A865-F026D284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FBA8E-6EBD-504E-B11B-F5AF6305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76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4BFA72-57DF-7D4D-97DA-1D6A2A5E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DA404C-AB15-9A4F-BA49-9CDDBDA8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DC3BA7D-25FB-AF48-B410-1602F3FC2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8983F0F-89DB-804B-A141-CA170CC0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272C5E-63B5-FF45-8029-195E05B6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8100B3-0A53-904A-AC94-D2747A5D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5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2875F0-B4CF-5043-8E90-229FD06A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0617BED-843A-E045-95FD-A909235F8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07181E-92EB-EB43-A801-ACC6A4132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9B08432-4790-7449-AF05-0E7A6411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DDE38B-8D61-A94B-B36E-E54C5D39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DE8A76-8366-F047-9EB1-E5EBE349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8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2026A91-33B9-E847-BAB2-8570A90D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E1CF13-1031-3646-9D3E-53140A518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3304E6-908A-CF42-ABEF-ADC3B2F34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8B61-488B-AB4D-8666-68092D6EC676}" type="datetimeFigureOut">
              <a:rPr lang="nb-NO" smtClean="0"/>
              <a:t>12.04.2019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B07C27-685C-534C-BFBB-A6A630EF7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132C84-E16F-EA44-A02D-795A2776A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30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923DBFC-7DA4-5248-803F-ACC397344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2" t="5528" r="4433"/>
          <a:stretch/>
        </p:blipFill>
        <p:spPr>
          <a:xfrm>
            <a:off x="-1181783" y="-666206"/>
            <a:ext cx="13373784" cy="753919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47EEF88-0657-3548-909F-53C95EAC3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97" y="151007"/>
            <a:ext cx="2776537" cy="114036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0844D1E-6DB1-CB4F-8FDE-6D824524D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493" y="1901853"/>
            <a:ext cx="3627942" cy="30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7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929D6-6E82-C245-AA27-0EB6DCB4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2" y="681037"/>
            <a:ext cx="9882187" cy="1009651"/>
          </a:xfrm>
        </p:spPr>
        <p:txBody>
          <a:bodyPr/>
          <a:lstStyle/>
          <a:p>
            <a:r>
              <a:rPr lang="nb-NO" dirty="0"/>
              <a:t>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BE729-F0A3-FC42-AECD-6EECE213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612" y="1825625"/>
            <a:ext cx="9882188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Tekst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4393892-5F48-544E-9B68-3612BFE0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5765552"/>
            <a:ext cx="2162174" cy="888035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5FD52EEF-BD9C-5A4A-84CB-23BE30418C22}"/>
              </a:ext>
            </a:extLst>
          </p:cNvPr>
          <p:cNvSpPr txBox="1">
            <a:spLocks/>
          </p:cNvSpPr>
          <p:nvPr/>
        </p:nvSpPr>
        <p:spPr>
          <a:xfrm>
            <a:off x="314326" y="6176962"/>
            <a:ext cx="2792054" cy="47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200" dirty="0"/>
              <a:t>Forebyggende arbeid mot mobbing</a:t>
            </a:r>
          </a:p>
        </p:txBody>
      </p:sp>
    </p:spTree>
    <p:extLst>
      <p:ext uri="{BB962C8B-B14F-4D97-AF65-F5344CB8AC3E}">
        <p14:creationId xmlns:p14="http://schemas.microsoft.com/office/powerpoint/2010/main" val="228090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929D6-6E82-C245-AA27-0EB6DCB4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2" y="681037"/>
            <a:ext cx="9882187" cy="1009651"/>
          </a:xfrm>
        </p:spPr>
        <p:txBody>
          <a:bodyPr/>
          <a:lstStyle/>
          <a:p>
            <a:r>
              <a:rPr lang="nb-NO" dirty="0"/>
              <a:t>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BE729-F0A3-FC42-AECD-6EECE213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612" y="1825625"/>
            <a:ext cx="9882188" cy="4351338"/>
          </a:xfrm>
        </p:spPr>
        <p:txBody>
          <a:bodyPr/>
          <a:lstStyle/>
          <a:p>
            <a:r>
              <a:rPr lang="nb-NO" dirty="0"/>
              <a:t>Tekst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4393892-5F48-544E-9B68-3612BFE0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768" y="102082"/>
            <a:ext cx="2162174" cy="888035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5FD52EEF-BD9C-5A4A-84CB-23BE30418C22}"/>
              </a:ext>
            </a:extLst>
          </p:cNvPr>
          <p:cNvSpPr txBox="1">
            <a:spLocks/>
          </p:cNvSpPr>
          <p:nvPr/>
        </p:nvSpPr>
        <p:spPr>
          <a:xfrm>
            <a:off x="314326" y="6176962"/>
            <a:ext cx="2792054" cy="47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200" dirty="0"/>
              <a:t>Forebyggende arbeid mot mobbing</a:t>
            </a:r>
          </a:p>
        </p:txBody>
      </p:sp>
    </p:spTree>
    <p:extLst>
      <p:ext uri="{BB962C8B-B14F-4D97-AF65-F5344CB8AC3E}">
        <p14:creationId xmlns:p14="http://schemas.microsoft.com/office/powerpoint/2010/main" val="95797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Tittel</vt:lpstr>
      <vt:lpstr>Tittel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Olava Jensen</dc:creator>
  <cp:lastModifiedBy>Anne Olava Jensen</cp:lastModifiedBy>
  <cp:revision>6</cp:revision>
  <dcterms:created xsi:type="dcterms:W3CDTF">2019-04-10T13:55:46Z</dcterms:created>
  <dcterms:modified xsi:type="dcterms:W3CDTF">2019-04-12T12:27:12Z</dcterms:modified>
</cp:coreProperties>
</file>