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70"/>
    <p:restoredTop sz="94652"/>
  </p:normalViewPr>
  <p:slideViewPr>
    <p:cSldViewPr snapToGrid="0" snapToObjects="1">
      <p:cViewPr varScale="1">
        <p:scale>
          <a:sx n="128" d="100"/>
          <a:sy n="128" d="100"/>
        </p:scale>
        <p:origin x="8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E76EB4-DB06-D943-A3C3-5752BE6AD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77F4A00-B9DF-6E42-BC3A-2A6238E000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AB5E58A-38B4-7D4B-AA0E-EB143DA57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8B61-488B-AB4D-8666-68092D6EC676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C14B5CB-2EC4-894C-B796-2ADAA30DF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646DD25-1445-8248-B59E-27CA00F6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B6EF-F333-374F-ABA2-D2C1508E6CA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676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8BF4D7-11D6-8248-A8B9-35CF7C07D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318C544-FFF2-E44C-A046-3C449CD452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5B64962-C594-B741-AEEA-14948CA3E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8B61-488B-AB4D-8666-68092D6EC676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1B0C1B3-96E5-E748-A96B-795095B1A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5B72F3C-874E-5B42-936A-1702D7370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B6EF-F333-374F-ABA2-D2C1508E6CA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637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F488A58-AC08-F445-AADF-BFD9E0294C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26396C1-D626-C546-BF8A-033884A71B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C8A634F-9B17-F249-AFC5-3BCF2B67F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8B61-488B-AB4D-8666-68092D6EC676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C5B1EF7-C0A1-F840-AE4A-16C5A8C21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AA27E9-3116-CC4F-A9FA-ED676C820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B6EF-F333-374F-ABA2-D2C1508E6CA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475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61850E7-C893-0647-B598-BD8BBBBF5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D3F222E-6E9A-FD48-B2BC-386B67FC8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48083E5-A35B-304C-87CE-E871476E2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8B61-488B-AB4D-8666-68092D6EC676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8343599-0AB3-E54B-AFC4-62544C7D1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9BBB3AE-C9DB-934C-906F-DB4F00D83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B6EF-F333-374F-ABA2-D2C1508E6CA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918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7BED4D-CECC-F94C-B23F-C884292E9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29BC62A-D2EB-BF44-A18A-67039AE05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6C92EB9-101B-E049-9B4F-3200AC4CF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8B61-488B-AB4D-8666-68092D6EC676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F4D247F-4D73-C048-AAEF-0FEC1F5D6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DC7FA30-B8EE-EE4D-9E91-7E7B6115D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B6EF-F333-374F-ABA2-D2C1508E6CA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5299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81FB643-2EFC-0A4B-801F-342C90A73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D7C45BD-A245-684B-903F-23FF778069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0BC38F1-B653-C14B-86E1-D497F4707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221D961-9D04-4C48-B42F-0DA7EA122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8B61-488B-AB4D-8666-68092D6EC676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3233E37-1051-9B44-8F02-963AB6B30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3E0A812-6884-D343-9A6A-35FBA918E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B6EF-F333-374F-ABA2-D2C1508E6CA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1215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B4F8DB7-54B0-6247-B8E7-FE3D87A02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88146B9-D624-EA49-9973-0719BBB2C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015AA22-1710-D843-AF7B-10A1CCAE2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58F6632-78E6-CC4C-86F6-B5350E33E8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6E6279D-519C-5449-80FE-843E21F059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470B356F-03F1-2049-AC65-641CE9BCC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8B61-488B-AB4D-8666-68092D6EC676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D2C7309-5AC6-1845-BA41-97FC7696C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9EF5A70-33D6-284F-9062-D39BE4966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B6EF-F333-374F-ABA2-D2C1508E6CA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4670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B053A8-0F78-EF43-9EEF-57B9BD592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CF615BB-23B5-4D4F-BA59-A96FE8417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8B61-488B-AB4D-8666-68092D6EC676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BD297AC-4C83-0B4E-A806-74C4292CE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C336020-3251-D84E-BE02-82D25D3D3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B6EF-F333-374F-ABA2-D2C1508E6CA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547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43E170F8-BD6C-4F4A-AD17-72BAA1A9A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8B61-488B-AB4D-8666-68092D6EC676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E8DB6B4-EAEC-954D-A865-F026D284C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D9FBA8E-6EBD-504E-B11B-F5AF6305C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B6EF-F333-374F-ABA2-D2C1508E6CA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176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4BFA72-57DF-7D4D-97DA-1D6A2A5E1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3DA404C-AB15-9A4F-BA49-9CDDBDA8F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DC3BA7D-25FB-AF48-B410-1602F3FC2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8983F0F-89DB-804B-A141-CA170CC03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8B61-488B-AB4D-8666-68092D6EC676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E272C5E-63B5-FF45-8029-195E05B6B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C8100B3-0A53-904A-AC94-D2747A5DA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B6EF-F333-374F-ABA2-D2C1508E6CA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550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2875F0-B4CF-5043-8E90-229FD06A2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40617BED-843A-E045-95FD-A909235F87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807181E-92EB-EB43-A801-ACC6A4132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9B08432-4790-7449-AF05-0E7A6411A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8B61-488B-AB4D-8666-68092D6EC676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2DDE38B-8D61-A94B-B36E-E54C5D39B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8DE8A76-8366-F047-9EB1-E5EBE349A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B6EF-F333-374F-ABA2-D2C1508E6CA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86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2026A91-33B9-E847-BAB2-8570A90DA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FE1CF13-1031-3646-9D3E-53140A518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93304E6-908A-CF42-ABEF-ADC3B2F348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28B61-488B-AB4D-8666-68092D6EC676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0B07C27-685C-534C-BFBB-A6A630EF75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132C84-E16F-EA44-A02D-795A2776A4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FB6EF-F333-374F-ABA2-D2C1508E6CA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430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D923DBFC-7DA4-5248-803F-ACC397344C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2" t="5528" r="4433"/>
          <a:stretch/>
        </p:blipFill>
        <p:spPr>
          <a:xfrm>
            <a:off x="-1181783" y="-666206"/>
            <a:ext cx="13373784" cy="7539196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647EEF88-0657-3548-909F-53C95EAC39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0797" y="151007"/>
            <a:ext cx="2776537" cy="1140363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E47BD1D8-FEEA-4315-B53A-E0F7E00B870B}"/>
              </a:ext>
            </a:extLst>
          </p:cNvPr>
          <p:cNvSpPr txBox="1"/>
          <p:nvPr/>
        </p:nvSpPr>
        <p:spPr>
          <a:xfrm>
            <a:off x="7029450" y="1462413"/>
            <a:ext cx="5305425" cy="26803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e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Duostat go mii háleštit dan birra ahte </a:t>
            </a:r>
            <a:r>
              <a:rPr lang="se-NO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givssideapmi dáhpáhuvvá min mánáidgárddiin?</a:t>
            </a:r>
            <a:endParaRPr lang="se-NO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e-NO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Bargan eastadit givssideami</a:t>
            </a:r>
          </a:p>
        </p:txBody>
      </p:sp>
    </p:spTree>
    <p:extLst>
      <p:ext uri="{BB962C8B-B14F-4D97-AF65-F5344CB8AC3E}">
        <p14:creationId xmlns:p14="http://schemas.microsoft.com/office/powerpoint/2010/main" val="1765270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7929D6-6E82-C245-AA27-0EB6DCB4B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612" y="681037"/>
            <a:ext cx="9882187" cy="1009651"/>
          </a:xfrm>
        </p:spPr>
        <p:txBody>
          <a:bodyPr/>
          <a:lstStyle/>
          <a:p>
            <a:r>
              <a:rPr lang="nb-NO" dirty="0" err="1"/>
              <a:t>Bajilčála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1BE729-F0A3-FC42-AECD-6EECE2134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1612" y="1825625"/>
            <a:ext cx="9882188" cy="4351338"/>
          </a:xfrm>
        </p:spPr>
        <p:txBody>
          <a:bodyPr/>
          <a:lstStyle/>
          <a:p>
            <a:pPr marL="0" indent="0">
              <a:buNone/>
            </a:pPr>
            <a:r>
              <a:rPr lang="nb-NO" dirty="0" err="1"/>
              <a:t>Teaksta</a:t>
            </a:r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64393892-5F48-544E-9B68-3612BFE0A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500" y="5765552"/>
            <a:ext cx="2162174" cy="888035"/>
          </a:xfrm>
          <a:prstGeom prst="rect">
            <a:avLst/>
          </a:prstGeom>
        </p:spPr>
      </p:pic>
      <p:sp>
        <p:nvSpPr>
          <p:cNvPr id="5" name="Tittel 1">
            <a:extLst>
              <a:ext uri="{FF2B5EF4-FFF2-40B4-BE49-F238E27FC236}">
                <a16:creationId xmlns:a16="http://schemas.microsoft.com/office/drawing/2014/main" id="{5FD52EEF-BD9C-5A4A-84CB-23BE30418C22}"/>
              </a:ext>
            </a:extLst>
          </p:cNvPr>
          <p:cNvSpPr txBox="1">
            <a:spLocks/>
          </p:cNvSpPr>
          <p:nvPr/>
        </p:nvSpPr>
        <p:spPr>
          <a:xfrm>
            <a:off x="314326" y="6176962"/>
            <a:ext cx="2792054" cy="476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e-NO" sz="1200" dirty="0"/>
              <a:t>Eastadeaddji bargu givssideami vuostá</a:t>
            </a:r>
            <a:r>
              <a:rPr lang="nb-NO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0905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7929D6-6E82-C245-AA27-0EB6DCB4B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612" y="681037"/>
            <a:ext cx="9882187" cy="1009651"/>
          </a:xfrm>
        </p:spPr>
        <p:txBody>
          <a:bodyPr/>
          <a:lstStyle/>
          <a:p>
            <a:r>
              <a:rPr lang="nb-NO" dirty="0" err="1"/>
              <a:t>Bajilčála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1BE729-F0A3-FC42-AECD-6EECE2134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1612" y="1825625"/>
            <a:ext cx="9882188" cy="4351338"/>
          </a:xfrm>
        </p:spPr>
        <p:txBody>
          <a:bodyPr/>
          <a:lstStyle/>
          <a:p>
            <a:r>
              <a:rPr lang="nb-NO" dirty="0" err="1"/>
              <a:t>Teaksta</a:t>
            </a:r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64393892-5F48-544E-9B68-3612BFE0A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9768" y="102082"/>
            <a:ext cx="2162174" cy="888035"/>
          </a:xfrm>
          <a:prstGeom prst="rect">
            <a:avLst/>
          </a:prstGeom>
        </p:spPr>
      </p:pic>
      <p:sp>
        <p:nvSpPr>
          <p:cNvPr id="5" name="Tittel 1">
            <a:extLst>
              <a:ext uri="{FF2B5EF4-FFF2-40B4-BE49-F238E27FC236}">
                <a16:creationId xmlns:a16="http://schemas.microsoft.com/office/drawing/2014/main" id="{5FD52EEF-BD9C-5A4A-84CB-23BE30418C22}"/>
              </a:ext>
            </a:extLst>
          </p:cNvPr>
          <p:cNvSpPr txBox="1">
            <a:spLocks/>
          </p:cNvSpPr>
          <p:nvPr/>
        </p:nvSpPr>
        <p:spPr>
          <a:xfrm>
            <a:off x="314325" y="6176962"/>
            <a:ext cx="3243883" cy="476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e-NO" sz="1200" dirty="0"/>
              <a:t>Eastadeaddji bargu givssideami vuostá</a:t>
            </a:r>
            <a:r>
              <a:rPr lang="nb-NO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7972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27</Words>
  <Application>Microsoft Macintosh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Bajilčála</vt:lpstr>
      <vt:lpstr>Bajilčála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Anne Olava Jensen</dc:creator>
  <cp:lastModifiedBy>Malin Mooij Nygaard</cp:lastModifiedBy>
  <cp:revision>10</cp:revision>
  <dcterms:created xsi:type="dcterms:W3CDTF">2019-04-10T13:55:46Z</dcterms:created>
  <dcterms:modified xsi:type="dcterms:W3CDTF">2021-11-04T14:03:54Z</dcterms:modified>
</cp:coreProperties>
</file>